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9">
  <p:sldMasterIdLst>
    <p:sldMasterId id="2147483648" r:id="rId1"/>
  </p:sldMasterIdLst>
  <p:notesMasterIdLst>
    <p:notesMasterId r:id="rId6"/>
  </p:notesMasterIdLst>
  <p:sldIdLst>
    <p:sldId id="312" r:id="rId2"/>
    <p:sldId id="334" r:id="rId3"/>
    <p:sldId id="319" r:id="rId4"/>
    <p:sldId id="333" r:id="rId5"/>
  </p:sldIdLst>
  <p:sldSz cx="9144000" cy="6858000" type="screen4x3"/>
  <p:notesSz cx="6858000" cy="9144000"/>
  <p:defaultTextStyle>
    <a:defPPr>
      <a:defRPr lang="sv-S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FF00"/>
    <a:srgbClr val="07E4E9"/>
    <a:srgbClr val="FFFFCC"/>
    <a:srgbClr val="008000"/>
    <a:srgbClr val="28D84A"/>
    <a:srgbClr val="80008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16" autoAdjust="0"/>
    <p:restoredTop sz="94112" autoAdjust="0"/>
  </p:normalViewPr>
  <p:slideViewPr>
    <p:cSldViewPr>
      <p:cViewPr>
        <p:scale>
          <a:sx n="170" d="100"/>
          <a:sy n="170" d="100"/>
        </p:scale>
        <p:origin x="552" y="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noProof="0"/>
              <a:t>Klicka här för att ändra format på bakgrundstexten</a:t>
            </a:r>
          </a:p>
          <a:p>
            <a:pPr lvl="1"/>
            <a:r>
              <a:rPr lang="sv-SE" noProof="0"/>
              <a:t>Nivå två</a:t>
            </a:r>
          </a:p>
          <a:p>
            <a:pPr lvl="2"/>
            <a:r>
              <a:rPr lang="sv-SE" noProof="0"/>
              <a:t>Nivå tre</a:t>
            </a:r>
          </a:p>
          <a:p>
            <a:pPr lvl="3"/>
            <a:r>
              <a:rPr lang="sv-SE" noProof="0"/>
              <a:t>Nivå fyra</a:t>
            </a:r>
          </a:p>
          <a:p>
            <a:pPr lvl="4"/>
            <a:r>
              <a:rPr lang="sv-SE" noProof="0"/>
              <a:t>Nivå fem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E44E0AD-E076-492D-8133-8B9D9E7B99BB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v-SE"/>
              <a:t>Klicka här för att ändra format på underrubrik i bakgrunden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5A82E-18B2-432D-B71E-BE9E941FD708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E9B5D4-2957-4D10-A3EE-9802B004B083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A4883-25DC-4177-B31F-64633EF2ACB4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954451-8FE5-43A8-B0CD-409019869173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ACE49-6526-4782-B27C-3A4840C30A40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0A68F8-5B2F-4B90-832F-D1961C21C757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796CC-4B22-45B7-8D41-F46DFBBCA9B3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20310-9E86-4C89-9B79-C4B314EF17F8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FE651-7698-49A6-88D1-405E6D23D580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576C70-F9C8-42B4-8322-EADB224F6FC7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E06CE-F5C6-41E9-99E4-8AB36505A3AE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innehåll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E57EE-11C0-4C67-AC2F-D0A7A49B1586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Rubrik, text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9551B-9EDA-4A16-8E1D-7A3218018070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v-SE"/>
              <a:t>Klicka här för att ändra format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9A15A983-F019-45BA-953E-E53BDDE5ACD8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27384"/>
            <a:ext cx="97584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484784"/>
            <a:ext cx="362178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0379"/>
            <a:ext cx="9187195" cy="6327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ruta 2"/>
          <p:cNvSpPr txBox="1"/>
          <p:nvPr/>
        </p:nvSpPr>
        <p:spPr>
          <a:xfrm>
            <a:off x="1115616" y="116632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Bergvärme, kostnad 2007 - 2025 + budget 2026 (</a:t>
            </a:r>
            <a:r>
              <a:rPr lang="sv-SE" dirty="0" err="1"/>
              <a:t>jfrt</a:t>
            </a:r>
            <a:r>
              <a:rPr lang="sv-SE" dirty="0"/>
              <a:t> med gaseldning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ruta 4"/>
          <p:cNvSpPr txBox="1"/>
          <p:nvPr/>
        </p:nvSpPr>
        <p:spPr>
          <a:xfrm>
            <a:off x="2699792" y="11663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RRSF – Projekt över tid </a:t>
            </a:r>
            <a:r>
              <a:rPr lang="sv-SE" dirty="0">
                <a:sym typeface="Wingdings" pitchFamily="2" charset="2"/>
              </a:rPr>
              <a:t> 2042</a:t>
            </a:r>
            <a:endParaRPr lang="sv-SE" dirty="0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76672"/>
            <a:ext cx="8928992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529208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692696"/>
            <a:ext cx="3779912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andardformgivning">
  <a:themeElements>
    <a:clrScheme name="Standardformgivn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formgivn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formgivn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tandardformgivning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Metadata/LabelInfo.xml><?xml version="1.0" encoding="utf-8"?>
<clbl:labelList xmlns:clbl="http://schemas.microsoft.com/office/2020/mipLabelMetadata">
  <clbl:label id="{7fea2623-af8f-4fb8-b1cf-b63cc8e496aa}" enabled="1" method="Standard" siteId="{81fa766e-a349-4867-8bf4-ab35e250a08f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14074</TotalTime>
  <Words>20</Words>
  <Application>Microsoft Macintosh PowerPoint</Application>
  <PresentationFormat>On-screen Show (4:3)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Wingdings</vt:lpstr>
      <vt:lpstr>Standardformgivning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Bild 1</dc:title>
  <dc:creator>Kjell Kahn</dc:creator>
  <cp:lastModifiedBy>Christiansson, Magnus</cp:lastModifiedBy>
  <cp:revision>505</cp:revision>
  <dcterms:created xsi:type="dcterms:W3CDTF">2010-02-05T13:36:40Z</dcterms:created>
  <dcterms:modified xsi:type="dcterms:W3CDTF">2026-03-24T13:48:18Z</dcterms:modified>
</cp:coreProperties>
</file>